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sldIdLst>
    <p:sldId id="258" r:id="rId3"/>
    <p:sldId id="25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8300" y="862300"/>
            <a:ext cx="4932800" cy="1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1564" y="2993664"/>
            <a:ext cx="10800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2133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317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2911200" y="3888367"/>
            <a:ext cx="6369600" cy="1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2911200" y="5235300"/>
            <a:ext cx="6369600" cy="8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7044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5857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464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8740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1090400" y="1774867"/>
            <a:ext cx="9420400" cy="4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783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3629600" y="2283184"/>
            <a:ext cx="4932800" cy="9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1"/>
          </p:nvPr>
        </p:nvSpPr>
        <p:spPr>
          <a:xfrm>
            <a:off x="3521800" y="3594017"/>
            <a:ext cx="51484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2133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1191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394933" y="1373584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1394933" y="1840867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 idx="2"/>
          </p:nvPr>
        </p:nvSpPr>
        <p:spPr>
          <a:xfrm>
            <a:off x="4796000" y="1373584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3"/>
          </p:nvPr>
        </p:nvSpPr>
        <p:spPr>
          <a:xfrm>
            <a:off x="4796000" y="1840867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ctrTitle" idx="4"/>
          </p:nvPr>
        </p:nvSpPr>
        <p:spPr>
          <a:xfrm>
            <a:off x="8197067" y="1373584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5"/>
          </p:nvPr>
        </p:nvSpPr>
        <p:spPr>
          <a:xfrm>
            <a:off x="8197067" y="1840867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 idx="6"/>
          </p:nvPr>
        </p:nvSpPr>
        <p:spPr>
          <a:xfrm>
            <a:off x="1394933" y="3386251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7"/>
          </p:nvPr>
        </p:nvSpPr>
        <p:spPr>
          <a:xfrm>
            <a:off x="1394933" y="3853533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ctrTitle" idx="8"/>
          </p:nvPr>
        </p:nvSpPr>
        <p:spPr>
          <a:xfrm>
            <a:off x="4796000" y="3386251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9"/>
          </p:nvPr>
        </p:nvSpPr>
        <p:spPr>
          <a:xfrm>
            <a:off x="4796000" y="3853533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 idx="13"/>
          </p:nvPr>
        </p:nvSpPr>
        <p:spPr>
          <a:xfrm>
            <a:off x="8197067" y="3386251"/>
            <a:ext cx="260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4"/>
          </p:nvPr>
        </p:nvSpPr>
        <p:spPr>
          <a:xfrm>
            <a:off x="8197067" y="3853533"/>
            <a:ext cx="26000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6923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Big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2692400" y="2297167"/>
            <a:ext cx="6807200" cy="9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3540800" y="3580033"/>
            <a:ext cx="51104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2133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8523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3116600" y="3907477"/>
            <a:ext cx="5958800" cy="9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4889400" y="5242349"/>
            <a:ext cx="24132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2133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6110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ctrTitle"/>
          </p:nvPr>
        </p:nvSpPr>
        <p:spPr>
          <a:xfrm>
            <a:off x="2106088" y="3080567"/>
            <a:ext cx="2978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2106088" y="3649441"/>
            <a:ext cx="2978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ctrTitle" idx="2"/>
          </p:nvPr>
        </p:nvSpPr>
        <p:spPr>
          <a:xfrm>
            <a:off x="7107912" y="3080567"/>
            <a:ext cx="2978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7107912" y="3649441"/>
            <a:ext cx="2978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4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9585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Title + 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ctrTitle"/>
          </p:nvPr>
        </p:nvSpPr>
        <p:spPr>
          <a:xfrm>
            <a:off x="4264197" y="3108600"/>
            <a:ext cx="3663600" cy="10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4607012" y="4036775"/>
            <a:ext cx="2978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725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ctrTitle"/>
          </p:nvPr>
        </p:nvSpPr>
        <p:spPr>
          <a:xfrm>
            <a:off x="1191699" y="3080567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1191699" y="3649439"/>
            <a:ext cx="25064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ctrTitle" idx="3"/>
          </p:nvPr>
        </p:nvSpPr>
        <p:spPr>
          <a:xfrm>
            <a:off x="4842799" y="3080567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4"/>
          </p:nvPr>
        </p:nvSpPr>
        <p:spPr>
          <a:xfrm>
            <a:off x="4842799" y="3649439"/>
            <a:ext cx="25064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ctrTitle" idx="5"/>
          </p:nvPr>
        </p:nvSpPr>
        <p:spPr>
          <a:xfrm>
            <a:off x="8493899" y="3080567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ubTitle" idx="6"/>
          </p:nvPr>
        </p:nvSpPr>
        <p:spPr>
          <a:xfrm>
            <a:off x="8493899" y="3649439"/>
            <a:ext cx="25064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858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10033" y="2550967"/>
            <a:ext cx="485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70040" y="3673371"/>
            <a:ext cx="3994800" cy="12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2133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825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 ">
  <p:cSld name="Title + One Column 1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ctrTitle" idx="2"/>
          </p:nvPr>
        </p:nvSpPr>
        <p:spPr>
          <a:xfrm>
            <a:off x="4264197" y="4226200"/>
            <a:ext cx="3663600" cy="10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4607012" y="2817575"/>
            <a:ext cx="29780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5576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Big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ctrTitle"/>
          </p:nvPr>
        </p:nvSpPr>
        <p:spPr>
          <a:xfrm>
            <a:off x="3093580" y="966700"/>
            <a:ext cx="7675200" cy="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6384367" y="1925200"/>
            <a:ext cx="4384400" cy="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44581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45564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12774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rect slide">
  <p:cSld name="Correc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3272600" y="2098933"/>
            <a:ext cx="5646800" cy="10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04730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correct slide">
  <p:cSld name="Incorrec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2511400" y="2098933"/>
            <a:ext cx="7169200" cy="10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4901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320800" cy="1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7445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28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88248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ctrTitle"/>
          </p:nvPr>
        </p:nvSpPr>
        <p:spPr>
          <a:xfrm>
            <a:off x="1022051" y="2704533"/>
            <a:ext cx="209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subTitle" idx="1"/>
          </p:nvPr>
        </p:nvSpPr>
        <p:spPr>
          <a:xfrm>
            <a:off x="1022051" y="4086204"/>
            <a:ext cx="2090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ctrTitle" idx="3"/>
          </p:nvPr>
        </p:nvSpPr>
        <p:spPr>
          <a:xfrm>
            <a:off x="3708017" y="2704533"/>
            <a:ext cx="209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4"/>
          </p:nvPr>
        </p:nvSpPr>
        <p:spPr>
          <a:xfrm>
            <a:off x="3708017" y="4086204"/>
            <a:ext cx="2090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ctrTitle" idx="5"/>
          </p:nvPr>
        </p:nvSpPr>
        <p:spPr>
          <a:xfrm>
            <a:off x="6393984" y="2704533"/>
            <a:ext cx="209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ubTitle" idx="6"/>
          </p:nvPr>
        </p:nvSpPr>
        <p:spPr>
          <a:xfrm>
            <a:off x="6393984" y="4086204"/>
            <a:ext cx="2090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ctrTitle" idx="7"/>
          </p:nvPr>
        </p:nvSpPr>
        <p:spPr>
          <a:xfrm>
            <a:off x="9079951" y="2704533"/>
            <a:ext cx="2090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8"/>
          </p:nvPr>
        </p:nvSpPr>
        <p:spPr>
          <a:xfrm>
            <a:off x="9079951" y="4086204"/>
            <a:ext cx="20900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2273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 hasCustomPrompt="1"/>
          </p:nvPr>
        </p:nvSpPr>
        <p:spPr>
          <a:xfrm>
            <a:off x="1206200" y="3900067"/>
            <a:ext cx="2962800" cy="1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"/>
          </p:nvPr>
        </p:nvSpPr>
        <p:spPr>
          <a:xfrm>
            <a:off x="1206200" y="5247000"/>
            <a:ext cx="2962800" cy="8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algn="ctr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7044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title" idx="3" hasCustomPrompt="1"/>
          </p:nvPr>
        </p:nvSpPr>
        <p:spPr>
          <a:xfrm>
            <a:off x="4614600" y="3900067"/>
            <a:ext cx="2962800" cy="1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4"/>
          </p:nvPr>
        </p:nvSpPr>
        <p:spPr>
          <a:xfrm>
            <a:off x="4614600" y="5247000"/>
            <a:ext cx="2962800" cy="8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algn="ctr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5" name="Google Shape;115;p29"/>
          <p:cNvSpPr txBox="1">
            <a:spLocks noGrp="1"/>
          </p:cNvSpPr>
          <p:nvPr>
            <p:ph type="title" idx="5" hasCustomPrompt="1"/>
          </p:nvPr>
        </p:nvSpPr>
        <p:spPr>
          <a:xfrm>
            <a:off x="8023000" y="3900067"/>
            <a:ext cx="2962800" cy="1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6"/>
          </p:nvPr>
        </p:nvSpPr>
        <p:spPr>
          <a:xfrm>
            <a:off x="8023000" y="5247000"/>
            <a:ext cx="2962800" cy="8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algn="ctr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algn="ctr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7531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3">
  <p:cSld name="Big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>
            <a:spLocks noGrp="1"/>
          </p:cNvSpPr>
          <p:nvPr>
            <p:ph type="ctrTitle"/>
          </p:nvPr>
        </p:nvSpPr>
        <p:spPr>
          <a:xfrm>
            <a:off x="2258400" y="2315533"/>
            <a:ext cx="7675200" cy="1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ubTitle" idx="1"/>
          </p:nvPr>
        </p:nvSpPr>
        <p:spPr>
          <a:xfrm>
            <a:off x="3903813" y="4383433"/>
            <a:ext cx="4384400" cy="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159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2736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090400" y="2083133"/>
            <a:ext cx="5888800" cy="3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76898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ctrTitle"/>
          </p:nvPr>
        </p:nvSpPr>
        <p:spPr>
          <a:xfrm>
            <a:off x="1191699" y="2177845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ubTitle" idx="1"/>
          </p:nvPr>
        </p:nvSpPr>
        <p:spPr>
          <a:xfrm>
            <a:off x="1191700" y="2645112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title" idx="2"/>
          </p:nvPr>
        </p:nvSpPr>
        <p:spPr>
          <a:xfrm>
            <a:off x="1090400" y="592467"/>
            <a:ext cx="5516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ctrTitle" idx="3"/>
          </p:nvPr>
        </p:nvSpPr>
        <p:spPr>
          <a:xfrm>
            <a:off x="4842799" y="2177845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ubTitle" idx="4"/>
          </p:nvPr>
        </p:nvSpPr>
        <p:spPr>
          <a:xfrm>
            <a:off x="4842800" y="2645112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ctrTitle" idx="5"/>
          </p:nvPr>
        </p:nvSpPr>
        <p:spPr>
          <a:xfrm>
            <a:off x="8493899" y="2177845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ubTitle" idx="6"/>
          </p:nvPr>
        </p:nvSpPr>
        <p:spPr>
          <a:xfrm>
            <a:off x="8493900" y="2645112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ctrTitle" idx="7"/>
          </p:nvPr>
        </p:nvSpPr>
        <p:spPr>
          <a:xfrm>
            <a:off x="1191699" y="4022979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subTitle" idx="8"/>
          </p:nvPr>
        </p:nvSpPr>
        <p:spPr>
          <a:xfrm>
            <a:off x="1191700" y="4490245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ctrTitle" idx="9"/>
          </p:nvPr>
        </p:nvSpPr>
        <p:spPr>
          <a:xfrm>
            <a:off x="4842799" y="4022979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subTitle" idx="13"/>
          </p:nvPr>
        </p:nvSpPr>
        <p:spPr>
          <a:xfrm>
            <a:off x="4842800" y="4490245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ctrTitle" idx="14"/>
          </p:nvPr>
        </p:nvSpPr>
        <p:spPr>
          <a:xfrm>
            <a:off x="8493899" y="4022979"/>
            <a:ext cx="2506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subTitle" idx="15"/>
          </p:nvPr>
        </p:nvSpPr>
        <p:spPr>
          <a:xfrm>
            <a:off x="8493900" y="4490245"/>
            <a:ext cx="25064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58814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ctrTitle"/>
          </p:nvPr>
        </p:nvSpPr>
        <p:spPr>
          <a:xfrm>
            <a:off x="957600" y="862300"/>
            <a:ext cx="4763600" cy="1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subTitle" idx="1"/>
          </p:nvPr>
        </p:nvSpPr>
        <p:spPr>
          <a:xfrm>
            <a:off x="957600" y="1787767"/>
            <a:ext cx="4391200" cy="1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867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7" name="Google Shape;137;p32"/>
          <p:cNvSpPr txBox="1"/>
          <p:nvPr/>
        </p:nvSpPr>
        <p:spPr>
          <a:xfrm>
            <a:off x="957600" y="4496633"/>
            <a:ext cx="4278400" cy="1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CREDITS: This presentation template was created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including icons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infographics &amp; images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 </a:t>
            </a:r>
            <a:endParaRPr sz="16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4381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2736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1090400" y="2043667"/>
            <a:ext cx="5344400" cy="3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2558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688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684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1399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1759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13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1409467" y="2292000"/>
            <a:ext cx="4207600" cy="2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6574933" y="2292000"/>
            <a:ext cx="4207600" cy="2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7044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85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45564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766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1164767" y="1048867"/>
            <a:ext cx="4798800" cy="1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1164767" y="2747300"/>
            <a:ext cx="4202400" cy="22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2400">
                <a:solidFill>
                  <a:schemeClr val="lt1"/>
                </a:solidFill>
              </a:defRPr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2400">
                <a:solidFill>
                  <a:schemeClr val="lt1"/>
                </a:solidFill>
              </a:defRPr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8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717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52736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971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8370900" y="2940800"/>
            <a:ext cx="2720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2133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2"/>
          </p:nvPr>
        </p:nvSpPr>
        <p:spPr>
          <a:xfrm>
            <a:off x="8370900" y="3532800"/>
            <a:ext cx="2637200" cy="22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7044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9129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1090400" y="592467"/>
            <a:ext cx="7044000" cy="1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3192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76810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8881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uhNaufalF/Aplikasi-Penjualan-Buah.gi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Squartiqa4FStrike" pitchFamily="2" charset="0"/>
              </a:rPr>
              <a:t>Tugas </a:t>
            </a:r>
            <a:r>
              <a:rPr lang="en-US" dirty="0" err="1" smtClean="0">
                <a:latin typeface="Squartiqa4FStrike" pitchFamily="2" charset="0"/>
              </a:rPr>
              <a:t>Akhir</a:t>
            </a:r>
            <a:r>
              <a:rPr lang="en-US" dirty="0" smtClean="0">
                <a:latin typeface="Squartiqa4FStrike" pitchFamily="2" charset="0"/>
              </a:rPr>
              <a:t> DSK</a:t>
            </a:r>
            <a:endParaRPr lang="en-US" dirty="0">
              <a:latin typeface="Squartiqa4FStrik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1564" y="2993664"/>
            <a:ext cx="1403036" cy="450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dirty="0" smtClean="0">
                <a:latin typeface="Squartiqa4FInline" pitchFamily="2" charset="0"/>
              </a:rPr>
              <a:t>Start</a:t>
            </a:r>
            <a:endParaRPr lang="en-US" dirty="0">
              <a:latin typeface="Squartiqa4FIn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70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310896"/>
            <a:ext cx="4860416" cy="1362371"/>
          </a:xfrm>
        </p:spPr>
        <p:txBody>
          <a:bodyPr/>
          <a:lstStyle/>
          <a:p>
            <a:r>
              <a:rPr lang="en-US" sz="4000" dirty="0" smtClean="0">
                <a:latin typeface="Squartiqa4FStripes" pitchFamily="2" charset="0"/>
              </a:rPr>
              <a:t>SCREENSHOOT CODING</a:t>
            </a:r>
            <a:endParaRPr lang="en-US" sz="4000" dirty="0">
              <a:latin typeface="Squartiqa4FStripes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44" y="2515936"/>
            <a:ext cx="7074497" cy="39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310896"/>
            <a:ext cx="4860416" cy="1362371"/>
          </a:xfrm>
        </p:spPr>
        <p:txBody>
          <a:bodyPr/>
          <a:lstStyle/>
          <a:p>
            <a:r>
              <a:rPr lang="en-US" sz="4000" dirty="0" smtClean="0">
                <a:latin typeface="Squartiqa4FStripes" pitchFamily="2" charset="0"/>
              </a:rPr>
              <a:t>SCREENSHOOT CODING</a:t>
            </a:r>
            <a:endParaRPr lang="en-US" sz="4000" dirty="0">
              <a:latin typeface="Squartiqa4FStripes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32" y="2135305"/>
            <a:ext cx="8087988" cy="45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310896"/>
            <a:ext cx="4860416" cy="1362371"/>
          </a:xfrm>
        </p:spPr>
        <p:txBody>
          <a:bodyPr/>
          <a:lstStyle/>
          <a:p>
            <a:r>
              <a:rPr lang="en-US" sz="4000" dirty="0" smtClean="0">
                <a:latin typeface="Squartiqa4FStripes" pitchFamily="2" charset="0"/>
              </a:rPr>
              <a:t>SCREENSHOOT CODING</a:t>
            </a:r>
            <a:endParaRPr lang="en-US" sz="4000" dirty="0">
              <a:latin typeface="Squartiqa4FStripes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848" y="2182560"/>
            <a:ext cx="7828038" cy="44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310896"/>
            <a:ext cx="4860416" cy="1362371"/>
          </a:xfrm>
        </p:spPr>
        <p:txBody>
          <a:bodyPr/>
          <a:lstStyle/>
          <a:p>
            <a:r>
              <a:rPr lang="en-US" sz="4000" dirty="0" smtClean="0">
                <a:latin typeface="Squartiqa4FStripes" pitchFamily="2" charset="0"/>
              </a:rPr>
              <a:t>SCREENSHOOT CODING</a:t>
            </a:r>
            <a:endParaRPr lang="en-US" sz="4000" dirty="0">
              <a:latin typeface="Squartiqa4FStripes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6" y="2273082"/>
            <a:ext cx="7568816" cy="42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310896"/>
            <a:ext cx="4860416" cy="1362371"/>
          </a:xfrm>
        </p:spPr>
        <p:txBody>
          <a:bodyPr/>
          <a:lstStyle/>
          <a:p>
            <a:r>
              <a:rPr lang="en-US" sz="4000" dirty="0" smtClean="0">
                <a:latin typeface="Squartiqa4FStripes" pitchFamily="2" charset="0"/>
              </a:rPr>
              <a:t>SCREENSHOOT CODING</a:t>
            </a:r>
            <a:endParaRPr lang="en-US" sz="4000" dirty="0">
              <a:latin typeface="Squartiqa4FStripes" pitchFamily="2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469" y="2141283"/>
            <a:ext cx="4156710" cy="237426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23469" y="4151376"/>
            <a:ext cx="4218940" cy="24003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7305802" y="4340436"/>
            <a:ext cx="4281805" cy="24384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7305802" y="2141283"/>
            <a:ext cx="419735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310896"/>
            <a:ext cx="4860416" cy="1362371"/>
          </a:xfrm>
        </p:spPr>
        <p:txBody>
          <a:bodyPr/>
          <a:lstStyle/>
          <a:p>
            <a:r>
              <a:rPr lang="en-US" sz="4000" dirty="0" smtClean="0">
                <a:latin typeface="Squartiqa4FStripes" pitchFamily="2" charset="0"/>
              </a:rPr>
              <a:t>SCREENSHOOT GITHUB</a:t>
            </a:r>
            <a:endParaRPr lang="en-US" sz="4000" dirty="0">
              <a:latin typeface="Squartiqa4FStripes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2301460"/>
            <a:ext cx="7437034" cy="41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300" y="862300"/>
            <a:ext cx="10778860" cy="1602800"/>
          </a:xfrm>
        </p:spPr>
        <p:txBody>
          <a:bodyPr/>
          <a:lstStyle/>
          <a:p>
            <a:r>
              <a:rPr lang="en-US" dirty="0" smtClean="0">
                <a:latin typeface="Squartiqa4FStrike" pitchFamily="2" charset="0"/>
              </a:rPr>
              <a:t>Aplikasi </a:t>
            </a:r>
            <a:r>
              <a:rPr lang="en-US" dirty="0" err="1" smtClean="0">
                <a:latin typeface="Squartiqa4FStrike" pitchFamily="2" charset="0"/>
              </a:rPr>
              <a:t>Penjualan</a:t>
            </a:r>
            <a:r>
              <a:rPr lang="en-US" dirty="0" smtClean="0">
                <a:latin typeface="Squartiqa4FStrike" pitchFamily="2" charset="0"/>
              </a:rPr>
              <a:t> </a:t>
            </a:r>
            <a:r>
              <a:rPr lang="en-US" dirty="0" err="1" smtClean="0">
                <a:latin typeface="Squartiqa4FStrike" pitchFamily="2" charset="0"/>
              </a:rPr>
              <a:t>Buah</a:t>
            </a:r>
            <a:endParaRPr lang="en-US" dirty="0">
              <a:latin typeface="Squartiqa4FStrik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1564" y="2993664"/>
            <a:ext cx="6605972" cy="3004800"/>
          </a:xfrm>
        </p:spPr>
        <p:txBody>
          <a:bodyPr/>
          <a:lstStyle/>
          <a:p>
            <a:r>
              <a:rPr lang="en-US" dirty="0" smtClean="0"/>
              <a:t>Nama : Muhammad Naufal </a:t>
            </a:r>
            <a:r>
              <a:rPr lang="en-US" dirty="0" err="1" smtClean="0"/>
              <a:t>Fathin</a:t>
            </a:r>
            <a:endParaRPr lang="en-US" dirty="0" smtClean="0"/>
          </a:p>
          <a:p>
            <a:r>
              <a:rPr lang="en-US" dirty="0" smtClean="0"/>
              <a:t>NIM : 2200018303</a:t>
            </a:r>
          </a:p>
          <a:p>
            <a:r>
              <a:rPr lang="en-US" dirty="0" err="1" smtClean="0"/>
              <a:t>Kelas</a:t>
            </a:r>
            <a:r>
              <a:rPr lang="en-US" dirty="0" smtClean="0"/>
              <a:t> : G</a:t>
            </a:r>
          </a:p>
          <a:p>
            <a:r>
              <a:rPr lang="en-US" dirty="0" smtClean="0"/>
              <a:t>MK : </a:t>
            </a:r>
            <a:r>
              <a:rPr lang="en-US" dirty="0" err="1" smtClean="0"/>
              <a:t>Dasar</a:t>
            </a:r>
            <a:r>
              <a:rPr lang="en-US" dirty="0" smtClean="0"/>
              <a:t> Sistem </a:t>
            </a:r>
            <a:r>
              <a:rPr lang="en-US" dirty="0" err="1" smtClean="0"/>
              <a:t>Komputer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Link Project : https://github.com/MuhNaufalF/Aplikasi-Penjualan-Buah.git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7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400" y="592467"/>
            <a:ext cx="9420400" cy="1080800"/>
          </a:xfrm>
        </p:spPr>
        <p:txBody>
          <a:bodyPr/>
          <a:lstStyle/>
          <a:p>
            <a:r>
              <a:rPr lang="en-US" sz="4000" dirty="0" smtClean="0">
                <a:latin typeface="Squartiqa4FStrike" pitchFamily="2" charset="0"/>
              </a:rPr>
              <a:t>Aplikasi </a:t>
            </a:r>
            <a:r>
              <a:rPr lang="en-US" sz="4000" dirty="0" err="1" smtClean="0">
                <a:latin typeface="Squartiqa4FStrike" pitchFamily="2" charset="0"/>
              </a:rPr>
              <a:t>Penjualan</a:t>
            </a:r>
            <a:r>
              <a:rPr lang="en-US" sz="4000" dirty="0" smtClean="0">
                <a:latin typeface="Squartiqa4FStrike" pitchFamily="2" charset="0"/>
              </a:rPr>
              <a:t> </a:t>
            </a:r>
            <a:r>
              <a:rPr lang="en-US" sz="4000" dirty="0" err="1" smtClean="0">
                <a:latin typeface="Squartiqa4FStrike" pitchFamily="2" charset="0"/>
              </a:rPr>
              <a:t>Buah</a:t>
            </a:r>
            <a:endParaRPr lang="en-US" sz="4000" dirty="0">
              <a:latin typeface="Squartiqa4FStrike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penjualan</a:t>
            </a:r>
            <a:r>
              <a:rPr lang="en-ID" dirty="0"/>
              <a:t> </a:t>
            </a:r>
            <a:r>
              <a:rPr lang="en-ID" dirty="0" err="1"/>
              <a:t>buah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smartphone yang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fasilitas</a:t>
            </a:r>
            <a:r>
              <a:rPr lang="en-ID" dirty="0"/>
              <a:t> yang </a:t>
            </a:r>
            <a:r>
              <a:rPr lang="en-ID" dirty="0" err="1"/>
              <a:t>lengkap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membeli</a:t>
            </a:r>
            <a:r>
              <a:rPr lang="en-ID" dirty="0"/>
              <a:t> </a:t>
            </a:r>
            <a:r>
              <a:rPr lang="en-ID" dirty="0" err="1"/>
              <a:t>buah</a:t>
            </a:r>
            <a:r>
              <a:rPr lang="en-ID" dirty="0"/>
              <a:t>. Proses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pembelian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</a:t>
            </a:r>
            <a:r>
              <a:rPr lang="en-ID" dirty="0" err="1"/>
              <a:t>sangatlah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lewat</a:t>
            </a:r>
            <a:r>
              <a:rPr lang="en-ID" dirty="0"/>
              <a:t> </a:t>
            </a:r>
            <a:r>
              <a:rPr lang="en-ID" dirty="0" smtClean="0"/>
              <a:t>smartphone.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latin typeface="Squartiqa4FStripes" pitchFamily="2" charset="0"/>
              </a:rPr>
              <a:t>FITUR </a:t>
            </a:r>
            <a:r>
              <a:rPr lang="en-US" sz="4800" dirty="0" err="1" smtClean="0">
                <a:latin typeface="Squartiqa4FStripes" pitchFamily="2" charset="0"/>
              </a:rPr>
              <a:t>FITUR</a:t>
            </a:r>
            <a:endParaRPr lang="en-US" sz="4800" dirty="0">
              <a:latin typeface="Squartiqa4FStripes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488" y="2163926"/>
            <a:ext cx="5276088" cy="3520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9" y="2188386"/>
            <a:ext cx="5386712" cy="34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Squartiqa4FStripes" pitchFamily="2" charset="0"/>
              </a:rPr>
              <a:t>FLOWCHART</a:t>
            </a:r>
            <a:endParaRPr lang="en-US" sz="4800" dirty="0">
              <a:latin typeface="Squartiqa4FStripes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65" b="93022" l="6255" r="899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62" y="1443068"/>
            <a:ext cx="8452978" cy="52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5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400" y="336435"/>
            <a:ext cx="7203208" cy="1080800"/>
          </a:xfrm>
        </p:spPr>
        <p:txBody>
          <a:bodyPr/>
          <a:lstStyle/>
          <a:p>
            <a:r>
              <a:rPr lang="en-US" sz="4800" dirty="0" err="1" smtClean="0">
                <a:latin typeface="Squartiqa4FStripes" pitchFamily="2" charset="0"/>
              </a:rPr>
              <a:t>Sketsa</a:t>
            </a:r>
            <a:r>
              <a:rPr lang="en-US" sz="4800" dirty="0" smtClean="0">
                <a:latin typeface="Squartiqa4FStripes" pitchFamily="2" charset="0"/>
              </a:rPr>
              <a:t> aplikasi</a:t>
            </a:r>
            <a:endParaRPr lang="en-US" sz="4800" dirty="0">
              <a:latin typeface="Squartiqa4FStripes" pitchFamily="2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19468" b="23509"/>
          <a:stretch/>
        </p:blipFill>
        <p:spPr>
          <a:xfrm>
            <a:off x="276732" y="1417235"/>
            <a:ext cx="11611149" cy="51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8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310896"/>
            <a:ext cx="4860416" cy="1362371"/>
          </a:xfrm>
        </p:spPr>
        <p:txBody>
          <a:bodyPr/>
          <a:lstStyle/>
          <a:p>
            <a:r>
              <a:rPr lang="en-US" sz="4000" dirty="0" smtClean="0">
                <a:latin typeface="Squartiqa4FStripes" pitchFamily="2" charset="0"/>
              </a:rPr>
              <a:t>SCREENSHOOT CODING</a:t>
            </a:r>
            <a:endParaRPr lang="en-US" sz="4000" dirty="0">
              <a:latin typeface="Squartiqa4FStripes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04" y="2173131"/>
            <a:ext cx="7946136" cy="44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310896"/>
            <a:ext cx="4860416" cy="1362371"/>
          </a:xfrm>
        </p:spPr>
        <p:txBody>
          <a:bodyPr/>
          <a:lstStyle/>
          <a:p>
            <a:r>
              <a:rPr lang="en-US" sz="4000" dirty="0" smtClean="0">
                <a:latin typeface="Squartiqa4FStripes" pitchFamily="2" charset="0"/>
              </a:rPr>
              <a:t>SCREENSHOOT CODING</a:t>
            </a:r>
            <a:endParaRPr lang="en-US" sz="4000" dirty="0">
              <a:latin typeface="Squartiqa4FStripes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8" y="2215137"/>
            <a:ext cx="7776086" cy="43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7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310896"/>
            <a:ext cx="4860416" cy="1362371"/>
          </a:xfrm>
        </p:spPr>
        <p:txBody>
          <a:bodyPr/>
          <a:lstStyle/>
          <a:p>
            <a:r>
              <a:rPr lang="en-US" sz="4000" dirty="0" smtClean="0">
                <a:latin typeface="Squartiqa4FStripes" pitchFamily="2" charset="0"/>
              </a:rPr>
              <a:t>SCREENSHOOT CODING</a:t>
            </a:r>
            <a:endParaRPr lang="en-US" sz="4000" dirty="0">
              <a:latin typeface="Squartiqa4FStripes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174" y="2325046"/>
            <a:ext cx="7285555" cy="40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0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Interactive Tech by Slidesgo</Template>
  <TotalTime>36</TotalTime>
  <Words>85</Words>
  <Application>Microsoft Office PowerPoint</Application>
  <PresentationFormat>Widescreen</PresentationFormat>
  <Paragraphs>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Advent Pro</vt:lpstr>
      <vt:lpstr>Advent Pro Medium</vt:lpstr>
      <vt:lpstr>Arial</vt:lpstr>
      <vt:lpstr>Bungee</vt:lpstr>
      <vt:lpstr>Proxima Nova</vt:lpstr>
      <vt:lpstr>Proxima Nova Semibold</vt:lpstr>
      <vt:lpstr>Rajdhani Medium</vt:lpstr>
      <vt:lpstr>Squartiqa4FInline</vt:lpstr>
      <vt:lpstr>Squartiqa4FStrike</vt:lpstr>
      <vt:lpstr>Squartiqa4FStripes</vt:lpstr>
      <vt:lpstr>Interactive Tech by Slidesgo</vt:lpstr>
      <vt:lpstr>Slidesgo Final Pages</vt:lpstr>
      <vt:lpstr>Tugas Akhir DSK</vt:lpstr>
      <vt:lpstr>Aplikasi Penjualan Buah</vt:lpstr>
      <vt:lpstr>Aplikasi Penjualan Buah</vt:lpstr>
      <vt:lpstr>FITUR FITUR</vt:lpstr>
      <vt:lpstr>FLOWCHART</vt:lpstr>
      <vt:lpstr>Sketsa aplikasi</vt:lpstr>
      <vt:lpstr>SCREENSHOOT CODING</vt:lpstr>
      <vt:lpstr>SCREENSHOOT CODING</vt:lpstr>
      <vt:lpstr>SCREENSHOOT CODING</vt:lpstr>
      <vt:lpstr>SCREENSHOOT CODING</vt:lpstr>
      <vt:lpstr>SCREENSHOOT CODING</vt:lpstr>
      <vt:lpstr>SCREENSHOOT CODING</vt:lpstr>
      <vt:lpstr>SCREENSHOOT CODING</vt:lpstr>
      <vt:lpstr>SCREENSHOOT CODING</vt:lpstr>
      <vt:lpstr>SCREENSHOOT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Akhir DSK</dc:title>
  <dc:creator>user</dc:creator>
  <cp:lastModifiedBy>user</cp:lastModifiedBy>
  <cp:revision>6</cp:revision>
  <dcterms:created xsi:type="dcterms:W3CDTF">2023-01-05T12:33:41Z</dcterms:created>
  <dcterms:modified xsi:type="dcterms:W3CDTF">2023-01-06T17:38:07Z</dcterms:modified>
</cp:coreProperties>
</file>